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handoutMasterIdLst>
    <p:handoutMasterId r:id="rId33"/>
  </p:handoutMasterIdLst>
  <p:sldIdLst>
    <p:sldId id="282" r:id="rId2"/>
    <p:sldId id="283" r:id="rId3"/>
    <p:sldId id="284" r:id="rId4"/>
    <p:sldId id="28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44E702-D742-43B8-BFCE-4CF0BB6535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5557EF-B809-484B-833C-2F6D8F309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FCD85-B2FF-4A91-8B8F-977A1C62CC8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21A73-C449-4C33-B55F-29310523E32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0C062C-9396-4F96-A4F1-B6A94F50BB82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66429-24C1-4D0A-A5B3-D94C6735EB01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64C07-3B7F-4382-9C0B-8BA8DF6877C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0F8A5-07F9-4791-881D-EB533E583C7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90947-4880-4A17-A635-A2EE6CC99445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5E00D-5ECA-465F-9CDB-71C67C75565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53C02-7C00-4E15-B29A-5381F1CD1C7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8AA5C-698D-407D-83B4-9C183048B6F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F9324-C651-42C1-9805-3AF79A0F9AD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54F73-99A8-42F5-95CA-FC178903819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37D3F4-FD13-4824-936F-484E8CC87B77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42797-0659-4FAA-8014-68225E742F99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680DE9-218A-4618-83B8-BAF91F78CDB8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13F33-45F4-469C-B07B-09B9EB048E8B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766E3-452C-4B45-8C53-09F56C9DBF4A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6DB75-64BF-4BCD-8847-1980BDC28B4F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6C927-527F-457C-9772-748A3ABC721C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A9B44-D2A6-427B-BCAD-6F0545AD10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B3750-3854-4623-89E5-183243F5218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04868-B653-409C-ACCE-BAF20FA313B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9497A-FFCF-4409-A516-92A4900F135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F08D6-F0D4-47D3-9914-E94E16A7A06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600C1-FE5A-46D2-B0AF-EA72F2D19D1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935D1-EE85-4E7E-8781-4882B2911F4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2D126-6E8E-4481-99AD-995A06A6E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5412A-4413-481E-A717-DBB9DE700F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0160A-48DC-450D-A4E2-320155449F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2A49-AE53-4D11-B8EC-1AFAD240F4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FD521-3A41-4612-8D30-E09C4618AA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99E8A-8100-495D-B37C-E2BB91253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9A886-C970-4016-BC62-BE49D9C0F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9AB5-1651-46FA-BAB2-5314702271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EBBC-545D-4A20-A6E6-EC8FDBCE5A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9C009-7EE0-4B0B-9723-EE79495135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F349B-0ED3-4DFA-967E-BA6364EF0D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3D04B74-C52E-4508-A193-1820A719F5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0" r:id="rId4"/>
    <p:sldLayoutId id="2147484076" r:id="rId5"/>
    <p:sldLayoutId id="2147484071" r:id="rId6"/>
    <p:sldLayoutId id="2147484077" r:id="rId7"/>
    <p:sldLayoutId id="2147484078" r:id="rId8"/>
    <p:sldLayoutId id="2147484079" r:id="rId9"/>
    <p:sldLayoutId id="2147484072" r:id="rId10"/>
    <p:sldLayoutId id="21474840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8.xml"/><Relationship Id="rId18" Type="http://schemas.openxmlformats.org/officeDocument/2006/relationships/slide" Target="slide9.xml"/><Relationship Id="rId26" Type="http://schemas.openxmlformats.org/officeDocument/2006/relationships/slide" Target="slide25.xml"/><Relationship Id="rId3" Type="http://schemas.openxmlformats.org/officeDocument/2006/relationships/slide" Target="slide6.xml"/><Relationship Id="rId21" Type="http://schemas.openxmlformats.org/officeDocument/2006/relationships/slide" Target="slide24.xml"/><Relationship Id="rId7" Type="http://schemas.openxmlformats.org/officeDocument/2006/relationships/slide" Target="slide26.xml"/><Relationship Id="rId12" Type="http://schemas.openxmlformats.org/officeDocument/2006/relationships/slide" Target="slide27.xml"/><Relationship Id="rId17" Type="http://schemas.openxmlformats.org/officeDocument/2006/relationships/slide" Target="slide28.xml"/><Relationship Id="rId25" Type="http://schemas.openxmlformats.org/officeDocument/2006/relationships/slide" Target="slide20.xml"/><Relationship Id="rId2" Type="http://schemas.openxmlformats.org/officeDocument/2006/relationships/notesSlide" Target="../notesSlides/notesSlide1.xml"/><Relationship Id="rId16" Type="http://schemas.openxmlformats.org/officeDocument/2006/relationships/slide" Target="slide23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11" Type="http://schemas.openxmlformats.org/officeDocument/2006/relationships/slide" Target="slide22.xml"/><Relationship Id="rId24" Type="http://schemas.openxmlformats.org/officeDocument/2006/relationships/slide" Target="slide15.xml"/><Relationship Id="rId5" Type="http://schemas.openxmlformats.org/officeDocument/2006/relationships/slide" Target="slide16.xml"/><Relationship Id="rId15" Type="http://schemas.openxmlformats.org/officeDocument/2006/relationships/slide" Target="slide18.xml"/><Relationship Id="rId23" Type="http://schemas.openxmlformats.org/officeDocument/2006/relationships/slide" Target="slide10.xml"/><Relationship Id="rId10" Type="http://schemas.openxmlformats.org/officeDocument/2006/relationships/slide" Target="slide17.xml"/><Relationship Id="rId19" Type="http://schemas.openxmlformats.org/officeDocument/2006/relationships/slide" Target="slide14.xml"/><Relationship Id="rId4" Type="http://schemas.openxmlformats.org/officeDocument/2006/relationships/slide" Target="slide11.xml"/><Relationship Id="rId9" Type="http://schemas.openxmlformats.org/officeDocument/2006/relationships/slide" Target="slide12.xml"/><Relationship Id="rId14" Type="http://schemas.openxmlformats.org/officeDocument/2006/relationships/slide" Target="slide13.xml"/><Relationship Id="rId22" Type="http://schemas.openxmlformats.org/officeDocument/2006/relationships/slide" Target="slide29.xml"/><Relationship Id="rId27" Type="http://schemas.openxmlformats.org/officeDocument/2006/relationships/slide" Target="slide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make it a great day!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Wednesday, May 27,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 - 500</a:t>
            </a:r>
            <a:endParaRPr lang="en-US" dirty="0"/>
          </a:p>
        </p:txBody>
      </p:sp>
      <p:sp>
        <p:nvSpPr>
          <p:cNvPr id="1536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group of people helped make a strong push for African-American rights?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Reconstruction Economics- 100</a:t>
            </a:r>
            <a:endParaRPr lang="en-US" dirty="0"/>
          </a:p>
        </p:txBody>
      </p:sp>
      <p:sp>
        <p:nvSpPr>
          <p:cNvPr id="16388" name="Content Placeholder 6"/>
          <p:cNvSpPr>
            <a:spLocks noGrp="1"/>
          </p:cNvSpPr>
          <p:nvPr>
            <p:ph idx="1"/>
          </p:nvPr>
        </p:nvSpPr>
        <p:spPr>
          <a:xfrm>
            <a:off x="609600" y="15240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What is Share Cropping?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Reconstruction Economics- 200</a:t>
            </a:r>
            <a:endParaRPr lang="en-US" dirty="0"/>
          </a:p>
        </p:txBody>
      </p:sp>
      <p:sp>
        <p:nvSpPr>
          <p:cNvPr id="17412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Explain what tenant farming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Reconstruction Economics- 300</a:t>
            </a:r>
            <a:endParaRPr lang="en-US" dirty="0"/>
          </a:p>
        </p:txBody>
      </p:sp>
      <p:sp>
        <p:nvSpPr>
          <p:cNvPr id="1843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this cartoon </a:t>
            </a:r>
            <a:r>
              <a:rPr lang="en-US" smtClean="0"/>
              <a:t>represent? What is this man doing, anmd where is he going?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4" descr="carpetbagg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2590800"/>
            <a:ext cx="2841244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Reconstruction Economics- 400</a:t>
            </a:r>
            <a:endParaRPr lang="en-US" dirty="0"/>
          </a:p>
        </p:txBody>
      </p:sp>
      <p:sp>
        <p:nvSpPr>
          <p:cNvPr id="1946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three economic problems the United States faced in the aftermath of the Civil War.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Reconstruction Economics- 500</a:t>
            </a:r>
            <a:endParaRPr lang="en-US" dirty="0"/>
          </a:p>
        </p:txBody>
      </p:sp>
      <p:sp>
        <p:nvSpPr>
          <p:cNvPr id="2048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Explain what caused the Panic of 1873, as well as what it resulted 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Terms- 100</a:t>
            </a:r>
            <a:endParaRPr lang="en-US" dirty="0"/>
          </a:p>
        </p:txBody>
      </p:sp>
      <p:sp>
        <p:nvSpPr>
          <p:cNvPr id="2150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‘scalawag’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terms- 200</a:t>
            </a:r>
            <a:endParaRPr lang="en-US" dirty="0"/>
          </a:p>
        </p:txBody>
      </p:sp>
      <p:sp>
        <p:nvSpPr>
          <p:cNvPr id="22532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What is a carpetbagger? How were they viewed at the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terms- 300</a:t>
            </a:r>
            <a:endParaRPr lang="en-US" dirty="0"/>
          </a:p>
        </p:txBody>
      </p:sp>
      <p:sp>
        <p:nvSpPr>
          <p:cNvPr id="2355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Explain what the term ‘home rule’ meant, and it’s relationship to the reconstruction era.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terms - 400</a:t>
            </a:r>
            <a:endParaRPr lang="en-US" dirty="0"/>
          </a:p>
        </p:txBody>
      </p:sp>
      <p:sp>
        <p:nvSpPr>
          <p:cNvPr id="24580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Explain the effect the Ku Klux Klan had on Reconstruction.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Heeeeeeere</a:t>
            </a:r>
            <a:r>
              <a:rPr lang="en-US" dirty="0" smtClean="0"/>
              <a:t> we go! We are going to play Jeopardy today to prepare for our class</a:t>
            </a:r>
          </a:p>
          <a:p>
            <a:r>
              <a:rPr lang="en-US" dirty="0" smtClean="0"/>
              <a:t>Answer Sheets: you will all receive a blank answer sheet to write down the answers to the questions</a:t>
            </a:r>
          </a:p>
          <a:p>
            <a:r>
              <a:rPr lang="en-US" dirty="0" smtClean="0"/>
              <a:t>Questions will be online by tonight (so you will only have to write in the answer to save time)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terms- 500</a:t>
            </a:r>
            <a:endParaRPr lang="en-US" dirty="0"/>
          </a:p>
        </p:txBody>
      </p:sp>
      <p:sp>
        <p:nvSpPr>
          <p:cNvPr id="2560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Hiram Revels?</a:t>
            </a:r>
          </a:p>
          <a:p>
            <a:r>
              <a:rPr lang="en-US" dirty="0" smtClean="0"/>
              <a:t>Explain what his job would have been like for him- what difficulties was he facing?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Freedom- 100</a:t>
            </a:r>
            <a:endParaRPr lang="en-US" dirty="0"/>
          </a:p>
        </p:txBody>
      </p:sp>
      <p:sp>
        <p:nvSpPr>
          <p:cNvPr id="2662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What law gave all slaves their freedom throughout the entire United States?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Freedom- 200</a:t>
            </a:r>
            <a:endParaRPr lang="en-US" dirty="0"/>
          </a:p>
        </p:txBody>
      </p:sp>
      <p:sp>
        <p:nvSpPr>
          <p:cNvPr id="2765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Which political party did the majority of African-Americans affiliate with during the post-War era?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Freedom- 300</a:t>
            </a:r>
            <a:endParaRPr lang="en-US" dirty="0"/>
          </a:p>
        </p:txBody>
      </p:sp>
      <p:sp>
        <p:nvSpPr>
          <p:cNvPr id="2867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group of programs built roads, schools, bridges, and other buildings/infrastructure after the War ended?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Freedom- 400</a:t>
            </a:r>
            <a:endParaRPr lang="en-US" dirty="0"/>
          </a:p>
        </p:txBody>
      </p:sp>
      <p:sp>
        <p:nvSpPr>
          <p:cNvPr id="2970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black codes? What was the relationship between black codes and the Fourteenth Amendment?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Freedom- 500</a:t>
            </a:r>
            <a:endParaRPr lang="en-US" dirty="0"/>
          </a:p>
        </p:txBody>
      </p:sp>
      <p:sp>
        <p:nvSpPr>
          <p:cNvPr id="3072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effect African-Americans had on the Elections of 1868 and 1872.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Random- 100 </a:t>
            </a:r>
            <a:endParaRPr lang="en-US" dirty="0"/>
          </a:p>
        </p:txBody>
      </p:sp>
      <p:sp>
        <p:nvSpPr>
          <p:cNvPr id="3174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Who were Rutherford B. Hayes and Samuel J. Tilden?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Random- 200</a:t>
            </a:r>
            <a:endParaRPr lang="en-US" dirty="0"/>
          </a:p>
        </p:txBody>
      </p:sp>
      <p:sp>
        <p:nvSpPr>
          <p:cNvPr id="3277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Fifteenth Amendment?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Random- 300</a:t>
            </a:r>
            <a:endParaRPr lang="en-US" dirty="0"/>
          </a:p>
        </p:txBody>
      </p:sp>
      <p:sp>
        <p:nvSpPr>
          <p:cNvPr id="3379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Explain two reasons why Ulysses S. Grant won his two elections.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Random- 400</a:t>
            </a:r>
            <a:endParaRPr lang="en-US" dirty="0"/>
          </a:p>
        </p:txBody>
      </p:sp>
      <p:sp>
        <p:nvSpPr>
          <p:cNvPr id="3482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17526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What was the relationship between the Wade-Davis Bill and Reconstruction?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ordered the questions a little more in levels of difficulty</a:t>
            </a:r>
          </a:p>
          <a:p>
            <a:r>
              <a:rPr lang="en-US" dirty="0" smtClean="0"/>
              <a:t>The 500 point questions (for the most part) require slightly deeper thinking, and your responses will have to be more thorough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AutoShape 7" descr="http://www.internationalgiftitems.com/images/state_magnets/Country_Outlines/europa_map.jpg"/>
          <p:cNvSpPr>
            <a:spLocks noChangeAspect="1" noChangeArrowheads="1"/>
          </p:cNvSpPr>
          <p:nvPr/>
        </p:nvSpPr>
        <p:spPr bwMode="auto">
          <a:xfrm>
            <a:off x="63500" y="-136525"/>
            <a:ext cx="5486400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Random- 500</a:t>
            </a:r>
            <a:endParaRPr lang="en-US" dirty="0"/>
          </a:p>
        </p:txBody>
      </p:sp>
      <p:sp>
        <p:nvSpPr>
          <p:cNvPr id="35845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two of the lasting legacies </a:t>
            </a:r>
            <a:r>
              <a:rPr lang="en-US" smtClean="0"/>
              <a:t>of Reconstruction.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begin!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THIS</a:t>
            </a:r>
          </a:p>
          <a:p>
            <a:r>
              <a:rPr lang="en-US" sz="6000" dirty="0" smtClean="0"/>
              <a:t>IS</a:t>
            </a:r>
          </a:p>
          <a:p>
            <a:r>
              <a:rPr lang="en-US" sz="6000" smtClean="0"/>
              <a:t>JEOPARDY</a:t>
            </a:r>
            <a:endParaRPr lang="en-U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0" y="304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</a:rPr>
              <a:t>Jeopardy</a:t>
            </a:r>
            <a:endParaRPr lang="en-US" sz="3600" b="1" dirty="0">
              <a:latin typeface="Times New Roman" pitchFamily="18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/>
        </p:nvGraphicFramePr>
        <p:xfrm>
          <a:off x="457200" y="1143000"/>
          <a:ext cx="8382000" cy="5474527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Reconstruction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Economics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Freedom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People - 100</a:t>
            </a:r>
            <a:endParaRPr lang="en-US" dirty="0"/>
          </a:p>
        </p:txBody>
      </p:sp>
      <p:sp>
        <p:nvSpPr>
          <p:cNvPr id="1126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president who was impeached for breaking the Tenure of Office Act</a:t>
            </a:r>
          </a:p>
          <a:p>
            <a:r>
              <a:rPr lang="en-US" dirty="0" smtClean="0"/>
              <a:t>He was not convicted/removed from office.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 - 200</a:t>
            </a:r>
            <a:endParaRPr lang="en-US" dirty="0"/>
          </a:p>
        </p:txBody>
      </p:sp>
      <p:sp>
        <p:nvSpPr>
          <p:cNvPr id="12292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3725"/>
          </a:xfrm>
        </p:spPr>
        <p:txBody>
          <a:bodyPr/>
          <a:lstStyle/>
          <a:p>
            <a:pPr eaLnBrk="1" hangingPunct="1"/>
            <a:r>
              <a:rPr lang="en-US" b="1" dirty="0" smtClean="0"/>
              <a:t>The president who came up with the phrase ‘reconstruction’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 - 300</a:t>
            </a:r>
            <a:endParaRPr lang="en-US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372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This president’s terms were riddled with corruption from members of his cabinet.</a:t>
            </a:r>
          </a:p>
          <a:p>
            <a:pPr eaLnBrk="1" hangingPunct="1">
              <a:buNone/>
            </a:pPr>
            <a:r>
              <a:rPr lang="en-US" dirty="0" smtClean="0"/>
              <a:t>He liked to do some 19</a:t>
            </a:r>
            <a:r>
              <a:rPr lang="en-US" baseline="30000" dirty="0" smtClean="0"/>
              <a:t>th</a:t>
            </a:r>
            <a:r>
              <a:rPr lang="en-US" dirty="0" smtClean="0"/>
              <a:t> Century drag racing himself.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 - 400</a:t>
            </a:r>
            <a:endParaRPr lang="en-US" dirty="0"/>
          </a:p>
        </p:txBody>
      </p:sp>
      <p:sp>
        <p:nvSpPr>
          <p:cNvPr id="1434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similar between the presidencies of Andrew Johnson and Gerald Ford?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3510</TotalTime>
  <Words>580</Words>
  <Application>Microsoft Office PowerPoint</Application>
  <PresentationFormat>On-screen Show (4:3)</PresentationFormat>
  <Paragraphs>127</Paragraphs>
  <Slides>30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Trek</vt:lpstr>
      <vt:lpstr>Let’s make it a great day!</vt:lpstr>
      <vt:lpstr>Jeopardy</vt:lpstr>
      <vt:lpstr>The questions</vt:lpstr>
      <vt:lpstr>Let’s begin!</vt:lpstr>
      <vt:lpstr>Slide 5</vt:lpstr>
      <vt:lpstr>People - 100</vt:lpstr>
      <vt:lpstr>People - 200</vt:lpstr>
      <vt:lpstr>People - 300</vt:lpstr>
      <vt:lpstr>People - 400</vt:lpstr>
      <vt:lpstr>People - 500</vt:lpstr>
      <vt:lpstr>Reconstruction Economics- 100</vt:lpstr>
      <vt:lpstr>Reconstruction Economics- 200</vt:lpstr>
      <vt:lpstr>Reconstruction Economics- 300</vt:lpstr>
      <vt:lpstr>Reconstruction Economics- 400</vt:lpstr>
      <vt:lpstr>Reconstruction Economics- 500</vt:lpstr>
      <vt:lpstr>Terms- 100</vt:lpstr>
      <vt:lpstr>terms- 200</vt:lpstr>
      <vt:lpstr>terms- 300</vt:lpstr>
      <vt:lpstr>terms - 400</vt:lpstr>
      <vt:lpstr>terms- 500</vt:lpstr>
      <vt:lpstr>Freedom- 100</vt:lpstr>
      <vt:lpstr>Freedom- 200</vt:lpstr>
      <vt:lpstr>Freedom- 300</vt:lpstr>
      <vt:lpstr>Freedom- 400</vt:lpstr>
      <vt:lpstr>Freedom- 500</vt:lpstr>
      <vt:lpstr>Random- 100 </vt:lpstr>
      <vt:lpstr>Random- 200</vt:lpstr>
      <vt:lpstr>Random- 300</vt:lpstr>
      <vt:lpstr>Random- 400</vt:lpstr>
      <vt:lpstr>Random- 500</vt:lpstr>
    </vt:vector>
  </TitlesOfParts>
  <Company>James Madison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bmcgoldrick</cp:lastModifiedBy>
  <cp:revision>156</cp:revision>
  <dcterms:created xsi:type="dcterms:W3CDTF">2003-05-14T01:07:43Z</dcterms:created>
  <dcterms:modified xsi:type="dcterms:W3CDTF">2015-05-27T11:41:10Z</dcterms:modified>
</cp:coreProperties>
</file>